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FFF9F"/>
    <a:srgbClr val="0066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-36115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14480" y="2143116"/>
            <a:ext cx="60722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Презентация на тему:</a:t>
            </a:r>
          </a:p>
          <a:p>
            <a:pPr algn="ctr"/>
            <a:r>
              <a:rPr lang="ru-RU" sz="40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000" b="1" i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«Правила поведения </a:t>
            </a:r>
          </a:p>
          <a:p>
            <a:pPr algn="ctr"/>
            <a:r>
              <a:rPr lang="ru-RU" sz="4000" b="1" i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в лесу».</a:t>
            </a:r>
            <a:endParaRPr lang="ru-RU" sz="4000" b="1" i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5072074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разжигай костер в лесу без взрослых!</a:t>
            </a:r>
            <a:endParaRPr lang="ru-RU" sz="36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6890" y="1628800"/>
            <a:ext cx="32055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 взрослых с огнём -развлекаться опасно!</a:t>
            </a:r>
          </a:p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Закончиться может забава –Ужасно!</a:t>
            </a:r>
          </a:p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лесу очень сухо бывает порой,</a:t>
            </a:r>
          </a:p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Костёр обернётся серьёзной бедой!</a:t>
            </a:r>
          </a:p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Представьте, что пламя легко разгорится,</a:t>
            </a:r>
          </a:p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Начнёт полыхать, разбегаться искриться –</a:t>
            </a:r>
          </a:p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Его потушить невозможно тогда…</a:t>
            </a:r>
          </a:p>
          <a:p>
            <a:pPr algn="ctr"/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Пожары лесные – большая беда!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 descr="C:\Users\Home\Desktop\правило 9.jpg"/>
          <p:cNvPicPr>
            <a:picLocks noChangeAspect="1" noChangeArrowheads="1"/>
          </p:cNvPicPr>
          <p:nvPr/>
        </p:nvPicPr>
        <p:blipFill>
          <a:blip r:embed="rId2" cstate="email"/>
          <a:srcRect t="12033"/>
          <a:stretch>
            <a:fillRect/>
          </a:stretch>
        </p:blipFill>
        <p:spPr bwMode="auto">
          <a:xfrm>
            <a:off x="214282" y="1700808"/>
            <a:ext cx="5365830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09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оставляй мусор в лесу!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0942" y="5120024"/>
            <a:ext cx="3929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Вы в поход пришли, ребята…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Отдохнуть, конечно, надо: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Поиграть и порезвиться,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наесться, и напиться…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Но вокруг остались банки,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5085184"/>
            <a:ext cx="371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Целлофан, железки, склянки…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Оставлять их здесь нельзя!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 поленимся, друзья: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Мусор тут, в лесу, чужой,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Заберём его с собой!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C:\Users\Home\Desktop\правило 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0208" y="980728"/>
            <a:ext cx="6124160" cy="4087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rgbClr val="006699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бейте стекло в лесу!</a:t>
            </a:r>
            <a:endParaRPr lang="ru-RU" dirty="0">
              <a:ln w="19050">
                <a:solidFill>
                  <a:srgbClr val="006699"/>
                </a:solidFill>
                <a:prstDash val="solid"/>
              </a:ln>
              <a:solidFill>
                <a:srgbClr val="009900"/>
              </a:solidFill>
            </a:endParaRPr>
          </a:p>
        </p:txBody>
      </p:sp>
      <p:pic>
        <p:nvPicPr>
          <p:cNvPr id="18435" name="Picture 3" descr="C:\Users\Home\Desktop\правило 11.jpg"/>
          <p:cNvPicPr>
            <a:picLocks noChangeAspect="1" noChangeArrowheads="1"/>
          </p:cNvPicPr>
          <p:nvPr/>
        </p:nvPicPr>
        <p:blipFill>
          <a:blip r:embed="rId2" cstate="email"/>
          <a:srcRect r="10138"/>
          <a:stretch>
            <a:fillRect/>
          </a:stretch>
        </p:blipFill>
        <p:spPr bwMode="auto">
          <a:xfrm>
            <a:off x="1554147" y="1148841"/>
            <a:ext cx="5682149" cy="40083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57158" y="5201905"/>
            <a:ext cx="39988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Нельзя  стекло в лесу кидать,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Нельзя бутылки разбивать;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Осколки острые опасны –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 них порежешься ужасно!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5301208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 если вдруг на них свалиться –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больнице можно очутиться!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обитателям лесным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Стекляшки тоже не нужны…</a:t>
            </a: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вырезайте надписи на деревьях!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554" name="Picture 2" descr="C:\Users\Home\Desktop\правило 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078" y="1484784"/>
            <a:ext cx="3071834" cy="50225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536504" y="1700808"/>
            <a:ext cx="4283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Стоят деревья – великаны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Их не жалеют хулиганы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режут острыми ножами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Слова на дереве – «на память!»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8296" y="4077072"/>
            <a:ext cx="3670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Но так жестоко поступать!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Нельзя деревья обижать.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Пускай они в лесу растут-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Добро и красоту несут…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вырывайте растения с корнем!</a:t>
            </a:r>
            <a:endParaRPr lang="ru-RU" sz="36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83" name="Picture 3" descr="C:\Users\Home\Desktop\правило 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268760"/>
            <a:ext cx="5618968" cy="375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97184" y="5013176"/>
            <a:ext cx="3714776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Раз ты собрался по грибы –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 собою острый нож бери;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 аккуратно гриб срезай –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земле грибницу оставляй.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966330"/>
            <a:ext cx="3929090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 если встретил землянику,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Куст брусники иль черники –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Нежно ягодки сорви,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 куст – оставь, побереги.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ome\Desktop\фоны\фон сказочны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4407" y="-27384"/>
            <a:ext cx="919840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67744" y="2708920"/>
            <a:ext cx="4743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БЕРЕГИТЕ ПРИРОДУ!!!</a:t>
            </a:r>
            <a:endParaRPr lang="ru-RU" sz="2800" dirty="0"/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разоряйте птичьи гнезда!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2" descr="C:\Users\Home\Desktop\фоны\Рисунок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412776"/>
            <a:ext cx="3716532" cy="51896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148064" y="1340768"/>
            <a:ext cx="36387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Дети запомнить должны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понять: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Гнезда у птичек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Нельзя разорять!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36000" y="3284984"/>
            <a:ext cx="4000496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Если в траве вы увидели яйцо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Или услышали крики птенцов,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 приближайтесь,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 лезьте туда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не тревожьте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Ни птиц, ни гнезда.</a:t>
            </a:r>
          </a:p>
        </p:txBody>
      </p:sp>
    </p:spTree>
  </p:cSld>
  <p:clrMapOvr>
    <a:masterClrMapping/>
  </p:clrMapOvr>
  <p:transition spd="slow" advClick="0" advTm="1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098" y="188640"/>
            <a:ext cx="7384334" cy="562074"/>
          </a:xfrm>
        </p:spPr>
        <p:txBody>
          <a:bodyPr>
            <a:normAutofit fontScale="90000"/>
          </a:bodyPr>
          <a:lstStyle/>
          <a:p>
            <a:r>
              <a:rPr lang="ru-RU" sz="3600" b="1" cap="none" spc="0" dirty="0" smtClean="0">
                <a:ln w="19050">
                  <a:solidFill>
                    <a:srgbClr val="006699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разоряйте муравейники!</a:t>
            </a:r>
            <a:endParaRPr lang="ru-RU" sz="3600" dirty="0">
              <a:ln w="19050">
                <a:solidFill>
                  <a:srgbClr val="006699"/>
                </a:solidFill>
                <a:prstDash val="solid"/>
              </a:ln>
              <a:solidFill>
                <a:srgbClr val="009900"/>
              </a:solidFill>
            </a:endParaRPr>
          </a:p>
        </p:txBody>
      </p:sp>
      <p:pic>
        <p:nvPicPr>
          <p:cNvPr id="7172" name="Picture 4" descr="C:\Users\Home\Desktop\правило 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887694"/>
            <a:ext cx="5954434" cy="3974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42910" y="4929198"/>
            <a:ext cx="371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Муравьи </a:t>
            </a:r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лесные санитары;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 прозвали люди их недаром!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Чтобы лес красив был и здоров,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Без личинок вредных и жуков,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Муравьи на страже день и ночь: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Гонят разных короедов прочь!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325015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Только ты им, друг мой, не мешай!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Муравейники не разоряй!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Эти санитары так нужны</a:t>
            </a:r>
          </a:p>
          <a:p>
            <a:r>
              <a:rPr lang="ru-RU" b="1" dirty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лесов твоей родной страны!</a:t>
            </a: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7320" y="188640"/>
            <a:ext cx="6851104" cy="778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забирай из леса </a:t>
            </a:r>
            <a:br>
              <a:rPr lang="ru-RU" sz="36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36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домой животных !</a:t>
            </a:r>
            <a:endParaRPr lang="ru-RU" sz="36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11" descr="3"/>
          <p:cNvPicPr>
            <a:picLocks noChangeAspect="1" noChangeArrowheads="1"/>
          </p:cNvPicPr>
          <p:nvPr/>
        </p:nvPicPr>
        <p:blipFill>
          <a:blip r:embed="rId2" cstate="email"/>
          <a:srcRect r="11595"/>
          <a:stretch>
            <a:fillRect/>
          </a:stretch>
        </p:blipFill>
        <p:spPr bwMode="auto">
          <a:xfrm>
            <a:off x="3347865" y="1268760"/>
            <a:ext cx="5616624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95536" y="1700808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Для ёжиков и белок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Лес – это дом родной.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Они живут там смело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летом и зимой: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6328" y="3140968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Находят пропитанье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Своих детей растят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уходить из леса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Нисколько не хотят…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653136"/>
            <a:ext cx="2928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Поэтому не стоит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Их в город забирать…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Поверь: они в неволе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 будут есть и спать…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ln w="1905">
                  <a:solidFill>
                    <a:srgbClr val="990099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обижай лесных насекомых!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9218" name="Picture 2" descr="C:\Users\Home\Desktop\Рисунок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1556792"/>
            <a:ext cx="5643267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07504" y="1556792"/>
            <a:ext cx="3744416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В лесу летают мотыльки,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Ползут козявки и жуки…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Природа мать им жизнь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дала.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 них у всех свои дела.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3707447"/>
            <a:ext cx="338437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Ты их увидишь на пути –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 обижай, а отойди !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 насекомых лес, друг мой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одинокий, и пустой…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rgbClr val="006699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рвите полевые цветы!</a:t>
            </a:r>
            <a:endParaRPr lang="ru-RU" dirty="0">
              <a:ln w="19050">
                <a:solidFill>
                  <a:srgbClr val="006699"/>
                </a:solidFill>
                <a:prstDash val="solid"/>
              </a:ln>
              <a:solidFill>
                <a:srgbClr val="0099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927860"/>
            <a:ext cx="42148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Цветы украшают луга и леса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Но это не только природы краса-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них пчёлы находят целительный дар,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бабочки пьют из них сладкий нектар. 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Не надо, друзья, их бессмысленно рвать,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Не надо букеты из них составлять…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Завянут букеты…Погибнут цветы…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больше не будет такой красоты!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Home\Desktop\фоны\Правило 5.jpg"/>
          <p:cNvPicPr>
            <a:picLocks noChangeAspect="1" noChangeArrowheads="1"/>
          </p:cNvPicPr>
          <p:nvPr/>
        </p:nvPicPr>
        <p:blipFill>
          <a:blip r:embed="rId2" cstate="email"/>
          <a:srcRect l="12602"/>
          <a:stretch>
            <a:fillRect/>
          </a:stretch>
        </p:blipFill>
        <p:spPr bwMode="auto">
          <a:xfrm>
            <a:off x="4932040" y="1268760"/>
            <a:ext cx="3711927" cy="5328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562074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рвите редкие цветы!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345921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Есть цветочки редкие,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Белые и нежные: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Вам кивнут приветливо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Ландыши, подснежники…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273913"/>
            <a:ext cx="4071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Только рвать не надо их –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ними лес добрей, светлей.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Ведь теперь цветов таких</a:t>
            </a:r>
          </a:p>
          <a:p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Очень мало на земле…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Home\Desktop\правило 6.jpg"/>
          <p:cNvPicPr>
            <a:picLocks noChangeAspect="1" noChangeArrowheads="1"/>
          </p:cNvPicPr>
          <p:nvPr/>
        </p:nvPicPr>
        <p:blipFill>
          <a:blip r:embed="rId2" cstate="email"/>
          <a:srcRect l="8149"/>
          <a:stretch>
            <a:fillRect/>
          </a:stretch>
        </p:blipFill>
        <p:spPr bwMode="auto">
          <a:xfrm>
            <a:off x="1691680" y="980728"/>
            <a:ext cx="5810746" cy="4222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36512" y="357166"/>
            <a:ext cx="67752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ловите бабочек и стрекоз!</a:t>
            </a:r>
            <a:endParaRPr lang="ru-RU" sz="4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8"/>
            <a:ext cx="2917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Бабочка цветная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Над тобой порхает…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Стрекоза резвится,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Пляшет, веселится…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4357694"/>
            <a:ext cx="28615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Лету все так рады!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Их ловить не надо…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Пусть себе летают,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Землю украшают…</a:t>
            </a:r>
            <a:endParaRPr lang="ru-RU" sz="20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Users\Home\Desktop\фоны\правило 7.jpg"/>
          <p:cNvPicPr>
            <a:picLocks noChangeAspect="1" noChangeArrowheads="1"/>
          </p:cNvPicPr>
          <p:nvPr/>
        </p:nvPicPr>
        <p:blipFill>
          <a:blip r:embed="rId2" cstate="email"/>
          <a:srcRect r="6085"/>
          <a:stretch>
            <a:fillRect/>
          </a:stretch>
        </p:blipFill>
        <p:spPr bwMode="auto">
          <a:xfrm>
            <a:off x="5076056" y="1052736"/>
            <a:ext cx="3744416" cy="53554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9150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Не шумите в лесу!</a:t>
            </a:r>
            <a:endParaRPr lang="ru-RU" sz="3600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48016"/>
            <a:ext cx="3929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 леса музыка своя…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Её послушайте друзья!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Вот птичьи трели раздались,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Вот белка скачет вверх и вниз,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 вот кузнечик затрещал,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5085184"/>
            <a:ext cx="4143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 ветке дятел застучал…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Как много звуков тут и там!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лесу не нужен шум и гам: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Нельзя шуметь, галдеть, кричать</a:t>
            </a:r>
          </a:p>
          <a:p>
            <a:r>
              <a:rPr lang="ru-RU" b="1" dirty="0" smtClean="0">
                <a:ln w="1905">
                  <a:solidFill>
                    <a:srgbClr val="006699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громко музыку включать!</a:t>
            </a:r>
            <a:endParaRPr lang="ru-RU" b="1" dirty="0">
              <a:ln w="1905">
                <a:solidFill>
                  <a:srgbClr val="006699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3" descr="C:\Users\Home\Desktop\фоны\правило 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05699" y="913736"/>
            <a:ext cx="5818629" cy="3883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FF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1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692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Не разоряйте птичьи гнезда!</vt:lpstr>
      <vt:lpstr>Не разоряйте муравейники!</vt:lpstr>
      <vt:lpstr>Не забирай из леса  домой животных !</vt:lpstr>
      <vt:lpstr> Не обижай лесных насекомых! </vt:lpstr>
      <vt:lpstr>Не рвите полевые цветы!</vt:lpstr>
      <vt:lpstr>Не рвите редкие цветы!</vt:lpstr>
      <vt:lpstr>Слайд 8</vt:lpstr>
      <vt:lpstr>Не шумите в лесу!</vt:lpstr>
      <vt:lpstr>Не разжигай костер в лесу без взрослых!</vt:lpstr>
      <vt:lpstr>Не оставляй мусор в лесу!</vt:lpstr>
      <vt:lpstr>Не бейте стекло в лесу!</vt:lpstr>
      <vt:lpstr>Не вырезайте надписи на деревьях!</vt:lpstr>
      <vt:lpstr>Не вырывайте растения с корнем!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Admin</cp:lastModifiedBy>
  <cp:revision>5</cp:revision>
  <dcterms:created xsi:type="dcterms:W3CDTF">2017-11-19T17:59:01Z</dcterms:created>
  <dcterms:modified xsi:type="dcterms:W3CDTF">2018-01-12T16:04:42Z</dcterms:modified>
</cp:coreProperties>
</file>